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8" r:id="rId7"/>
    <p:sldId id="270" r:id="rId8"/>
    <p:sldId id="271" r:id="rId9"/>
    <p:sldId id="272" r:id="rId10"/>
    <p:sldId id="26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A7HRMio6QB0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ken.wikiwijs.nl/32231/Verzamelarrangement#!page-8417608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2 Voorbeelden van incidenten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0995D5-3881-757D-7608-EC86AAEC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971" y="612676"/>
            <a:ext cx="7020058" cy="298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5B967587-27B9-2194-F2D5-D64264862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85" y="225762"/>
            <a:ext cx="8534400" cy="1752600"/>
          </a:xfrm>
        </p:spPr>
        <p:txBody>
          <a:bodyPr/>
          <a:lstStyle/>
          <a:p>
            <a:r>
              <a:rPr lang="nl-NL" dirty="0"/>
              <a:t>Les 3 Werken met certificering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00F4F9-FAF7-BE4C-F0BA-B35B6AC5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41" y="742575"/>
            <a:ext cx="8364117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D770-078B-92B6-8A1F-1D352A0C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157BAA0-51A2-F762-B36D-03D9818C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85" y="225762"/>
            <a:ext cx="8534400" cy="1752600"/>
          </a:xfrm>
        </p:spPr>
        <p:txBody>
          <a:bodyPr/>
          <a:lstStyle/>
          <a:p>
            <a:r>
              <a:rPr lang="nl-NL" dirty="0"/>
              <a:t>Les 3 Werken met certificering</a:t>
            </a:r>
            <a:endParaRPr dirty="0"/>
          </a:p>
        </p:txBody>
      </p:sp>
      <p:pic>
        <p:nvPicPr>
          <p:cNvPr id="2" name="Onlinemedia 1" title="Keurmerken - door Marian Blom">
            <a:hlinkClick r:id="" action="ppaction://media"/>
            <a:extLst>
              <a:ext uri="{FF2B5EF4-FFF2-40B4-BE49-F238E27FC236}">
                <a16:creationId xmlns:a16="http://schemas.microsoft.com/office/drawing/2014/main" id="{EB3C03D4-F825-C720-831B-9DA249CCEA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720" y="1256201"/>
            <a:ext cx="9195375" cy="51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D770-078B-92B6-8A1F-1D352A0C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157BAA0-51A2-F762-B36D-03D9818C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85" y="225762"/>
            <a:ext cx="8534400" cy="1752600"/>
          </a:xfrm>
        </p:spPr>
        <p:txBody>
          <a:bodyPr/>
          <a:lstStyle/>
          <a:p>
            <a:r>
              <a:rPr lang="nl-NL" dirty="0"/>
              <a:t>Les 3 Werken met certificering</a:t>
            </a:r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E169CF-A4C1-DCD8-98C1-7A61E14B047B}"/>
              </a:ext>
            </a:extLst>
          </p:cNvPr>
          <p:cNvSpPr txBox="1"/>
          <p:nvPr/>
        </p:nvSpPr>
        <p:spPr>
          <a:xfrm>
            <a:off x="2164080" y="1102062"/>
            <a:ext cx="8886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Open nu de online module</a:t>
            </a:r>
          </a:p>
          <a:p>
            <a:r>
              <a:rPr lang="nl-NL" dirty="0">
                <a:hlinkClick r:id="rId2"/>
              </a:rPr>
              <a:t>https://maken.wikiwijs.nl/32231/Verzamelarrangement#!page-8417608</a:t>
            </a:r>
            <a:endParaRPr lang="nl-NL" dirty="0"/>
          </a:p>
          <a:p>
            <a:r>
              <a:rPr lang="nl-NL" dirty="0"/>
              <a:t> en ga naar 1.3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naar de draailogo’s en lees de teksten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Beantwoord daarna deze vragen online: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7DCA11-87DE-F332-CF79-A08F2963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62" y="3360282"/>
            <a:ext cx="6807200" cy="30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0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79B3-3442-E4B4-22AB-12DA42661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9EDBD0-F3EE-633D-8110-D4EBE1B79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80" y="3829283"/>
            <a:ext cx="2672080" cy="267208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E1D5816-E48E-3428-EA55-07E7C8992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85" y="225762"/>
            <a:ext cx="8534400" cy="1752600"/>
          </a:xfrm>
        </p:spPr>
        <p:txBody>
          <a:bodyPr/>
          <a:lstStyle/>
          <a:p>
            <a:r>
              <a:rPr lang="nl-NL" dirty="0"/>
              <a:t>Les 3 Werken met certificering</a:t>
            </a:r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461F5DF-7C40-D5A1-94AD-3899039215EF}"/>
              </a:ext>
            </a:extLst>
          </p:cNvPr>
          <p:cNvSpPr txBox="1"/>
          <p:nvPr/>
        </p:nvSpPr>
        <p:spPr>
          <a:xfrm>
            <a:off x="2225615" y="1110689"/>
            <a:ext cx="7211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je examen: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Onderzoek welke keurmerken of certificaten jou leerbedrijf heeft.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1B2FE26-F0D4-ED62-2C8C-DDC0F6115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48" y="2311018"/>
            <a:ext cx="5276215" cy="41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7C660-33FC-4398-045C-B10BED70F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A2FC91-501B-9938-AF62-CD0414316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636611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7" ma:contentTypeDescription="Een nieuw document maken." ma:contentTypeScope="" ma:versionID="e1707bf841ade38c618b4e298608c9c9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5a7693b6f28ebe35936723a03e7ca8f4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  <ds:schemaRef ds:uri="2cb1c85b-b197-48cd-8bb1-fe9e9ee0096b"/>
    <ds:schemaRef ds:uri="414a8a67-acf6-4b09-bb49-f84330b442d7"/>
  </ds:schemaRefs>
</ds:datastoreItem>
</file>

<file path=customXml/itemProps2.xml><?xml version="1.0" encoding="utf-8"?>
<ds:datastoreItem xmlns:ds="http://schemas.openxmlformats.org/officeDocument/2006/customXml" ds:itemID="{B4AF60A5-2611-4288-B507-0D595ECC37AD}"/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157</TotalTime>
  <Words>75</Words>
  <Application>Microsoft Office PowerPoint</Application>
  <PresentationFormat>Breedbeeld</PresentationFormat>
  <Paragraphs>15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6</cp:revision>
  <dcterms:created xsi:type="dcterms:W3CDTF">2021-01-11T10:50:43Z</dcterms:created>
  <dcterms:modified xsi:type="dcterms:W3CDTF">2025-11-19T09:10:41Z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